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5" r:id="rId5"/>
    <p:sldId id="267" r:id="rId6"/>
    <p:sldId id="264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6A3A"/>
    <a:srgbClr val="8CBBA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9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90" d="100"/>
          <a:sy n="90" d="100"/>
        </p:scale>
        <p:origin x="325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75013" y="8439437"/>
            <a:ext cx="1080000" cy="252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AC6D1E7E-6FC8-4241-B98A-9D5DCF7176B7}" type="datetimeFigureOut">
              <a:rPr lang="de-CH" sz="1100" smtClean="0">
                <a:latin typeface="Arial" panose="020B0604020202020204" pitchFamily="34" charset="0"/>
                <a:cs typeface="Arial" panose="020B0604020202020204" pitchFamily="34" charset="0"/>
              </a:rPr>
              <a:pPr algn="l"/>
              <a:t>26.03.2024</a:t>
            </a:fld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674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685800" y="8430865"/>
            <a:ext cx="1080000" cy="252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FF28B4B-4B31-4278-A690-06D2FA47572D}" type="datetimeFigureOut">
              <a:rPr lang="de-CH" smtClean="0"/>
              <a:pPr/>
              <a:t>26.03.2024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28514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Font typeface="Arial" panose="020B0604020202020204" pitchFamily="34" charset="0"/>
      <a:buNone/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03766" y="2712630"/>
            <a:ext cx="9659630" cy="576000"/>
          </a:xfrm>
        </p:spPr>
        <p:txBody>
          <a:bodyPr anchor="b">
            <a:normAutofit/>
          </a:bodyPr>
          <a:lstStyle>
            <a:lvl1pPr algn="l">
              <a:defRPr lang="de-CH" sz="3200" b="1" kern="1200" dirty="0">
                <a:solidFill>
                  <a:srgbClr val="D66A3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Vortragstitel</a:t>
            </a:r>
            <a:endParaRPr lang="de-CH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0" y="5922000"/>
            <a:ext cx="12192000" cy="936000"/>
          </a:xfrm>
          <a:prstGeom prst="rect">
            <a:avLst/>
          </a:prstGeom>
          <a:solidFill>
            <a:srgbClr val="8CB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903766" y="6097612"/>
            <a:ext cx="3664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143250" algn="ctr"/>
                <a:tab pos="3314700" algn="l"/>
              </a:tabLst>
            </a:pPr>
            <a:r>
              <a:rPr lang="de-CH" sz="1600" b="1" dirty="0">
                <a:solidFill>
                  <a:schemeClr val="bg1"/>
                </a:solidFill>
                <a:latin typeface="Corbel" panose="020B0503020204020204" pitchFamily="34" charset="0"/>
              </a:rPr>
              <a:t>Strategie Geoinformation Schweiz</a:t>
            </a:r>
          </a:p>
          <a:p>
            <a:pPr>
              <a:tabLst>
                <a:tab pos="3143250" algn="ctr"/>
                <a:tab pos="3314700" algn="l"/>
              </a:tabLst>
            </a:pPr>
            <a:r>
              <a:rPr lang="de-CH" sz="1600" b="1" dirty="0" err="1">
                <a:solidFill>
                  <a:schemeClr val="bg1"/>
                </a:solidFill>
                <a:latin typeface="Corbel" panose="020B0503020204020204" pitchFamily="34" charset="0"/>
              </a:rPr>
              <a:t>Stratégie</a:t>
            </a:r>
            <a:r>
              <a:rPr lang="de-CH" sz="1600" b="1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de-CH" sz="1600" b="1" dirty="0" err="1">
                <a:solidFill>
                  <a:schemeClr val="bg1"/>
                </a:solidFill>
                <a:latin typeface="Corbel" panose="020B0503020204020204" pitchFamily="34" charset="0"/>
              </a:rPr>
              <a:t>suisse</a:t>
            </a:r>
            <a:r>
              <a:rPr lang="de-CH" sz="1600" b="1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de-CH" sz="1600" b="1" dirty="0" err="1">
                <a:solidFill>
                  <a:schemeClr val="bg1"/>
                </a:solidFill>
                <a:latin typeface="Corbel" panose="020B0503020204020204" pitchFamily="34" charset="0"/>
              </a:rPr>
              <a:t>pour</a:t>
            </a:r>
            <a:r>
              <a:rPr lang="de-CH" sz="1600" b="1" dirty="0">
                <a:solidFill>
                  <a:schemeClr val="bg1"/>
                </a:solidFill>
                <a:latin typeface="Corbel" panose="020B0503020204020204" pitchFamily="34" charset="0"/>
              </a:rPr>
              <a:t> la </a:t>
            </a:r>
            <a:r>
              <a:rPr lang="de-CH" sz="1600" b="1" dirty="0" err="1">
                <a:solidFill>
                  <a:schemeClr val="bg1"/>
                </a:solidFill>
                <a:latin typeface="Corbel" panose="020B0503020204020204" pitchFamily="34" charset="0"/>
              </a:rPr>
              <a:t>géoinformation</a:t>
            </a:r>
            <a:endParaRPr lang="de-CH" sz="16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10652231" y="6139992"/>
            <a:ext cx="1331694" cy="252000"/>
          </a:xfrm>
        </p:spPr>
        <p:txBody>
          <a:bodyPr/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3pPr marL="914400" indent="0">
              <a:buFont typeface="Arial" panose="020B0604020202020204" pitchFamily="34" charset="0"/>
              <a:buNone/>
              <a:defRPr/>
            </a:lvl3pPr>
            <a:lvl4pPr marL="1371600" indent="0">
              <a:buFont typeface="Arial" panose="020B0604020202020204" pitchFamily="34" charset="0"/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e-DE" dirty="0"/>
              <a:t>YYYY-MM-DD</a:t>
            </a:r>
            <a:endParaRPr lang="de-CH" dirty="0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1" hasCustomPrompt="1"/>
          </p:nvPr>
        </p:nvSpPr>
        <p:spPr>
          <a:xfrm>
            <a:off x="903766" y="4317315"/>
            <a:ext cx="9659630" cy="576000"/>
          </a:xfrm>
        </p:spPr>
        <p:txBody>
          <a:bodyPr>
            <a:normAutofit/>
          </a:bodyPr>
          <a:lstStyle>
            <a:lvl1pPr marL="0" indent="0">
              <a:buNone/>
              <a:defRPr lang="de-CH" sz="3200" b="1" i="1" kern="1200" baseline="0" dirty="0">
                <a:solidFill>
                  <a:srgbClr val="D66A3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err="1"/>
              <a:t>Titre</a:t>
            </a:r>
            <a:r>
              <a:rPr lang="de-DE" dirty="0"/>
              <a:t> de la </a:t>
            </a:r>
            <a:r>
              <a:rPr lang="de-DE" dirty="0" err="1"/>
              <a:t>présentation</a:t>
            </a:r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353" y="0"/>
            <a:ext cx="3956647" cy="2566638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5605668" y="6401517"/>
            <a:ext cx="6378257" cy="252000"/>
          </a:xfrm>
        </p:spPr>
        <p:txBody>
          <a:bodyPr>
            <a:normAutofit/>
          </a:bodyPr>
          <a:lstStyle>
            <a:lvl1pPr marL="0" indent="0" algn="r">
              <a:buNone/>
              <a:defRPr lang="de-CH" sz="1400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CH" dirty="0"/>
              <a:t>Vorname Name</a:t>
            </a:r>
          </a:p>
        </p:txBody>
      </p:sp>
    </p:spTree>
    <p:extLst>
      <p:ext uri="{BB962C8B-B14F-4D97-AF65-F5344CB8AC3E}">
        <p14:creationId xmlns:p14="http://schemas.microsoft.com/office/powerpoint/2010/main" val="410738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365124"/>
            <a:ext cx="10515600" cy="576000"/>
          </a:xfrm>
        </p:spPr>
        <p:txBody>
          <a:bodyPr anchor="t"/>
          <a:lstStyle>
            <a:lvl1pPr>
              <a:defRPr sz="2800"/>
            </a:lvl1pPr>
          </a:lstStyle>
          <a:p>
            <a:r>
              <a:rPr lang="de-DE" dirty="0"/>
              <a:t>Überschrift</a:t>
            </a:r>
            <a:endParaRPr lang="de-CH" dirty="0"/>
          </a:p>
        </p:txBody>
      </p:sp>
      <p:sp>
        <p:nvSpPr>
          <p:cNvPr id="5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014575"/>
            <a:ext cx="10515600" cy="576000"/>
          </a:xfrm>
        </p:spPr>
        <p:txBody>
          <a:bodyPr anchor="t">
            <a:normAutofit/>
          </a:bodyPr>
          <a:lstStyle>
            <a:lvl1pPr marL="0" indent="0">
              <a:buNone/>
              <a:defRPr lang="de-DE" sz="2800" b="1" i="1" kern="1200" dirty="0" smtClean="0">
                <a:solidFill>
                  <a:srgbClr val="D66A3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err="1"/>
              <a:t>Titre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381500"/>
            <a:ext cx="10515600" cy="2052000"/>
          </a:xfrm>
        </p:spPr>
        <p:txBody>
          <a:bodyPr/>
          <a:lstStyle>
            <a:lvl1pPr marL="273050" indent="-273050">
              <a:defRPr i="1"/>
            </a:lvl1pPr>
          </a:lstStyle>
          <a:p>
            <a:pPr lvl="0"/>
            <a:r>
              <a:rPr lang="de-DE" dirty="0"/>
              <a:t>Texte/liste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167581"/>
            <a:ext cx="10515600" cy="2052000"/>
          </a:xfrm>
        </p:spPr>
        <p:txBody>
          <a:bodyPr/>
          <a:lstStyle>
            <a:lvl1pPr marL="273050" indent="-273050">
              <a:defRPr/>
            </a:lvl1pPr>
          </a:lstStyle>
          <a:p>
            <a:pPr lvl="0"/>
            <a:r>
              <a:rPr lang="de-DE" dirty="0"/>
              <a:t>Text/Liste</a:t>
            </a:r>
          </a:p>
        </p:txBody>
      </p:sp>
    </p:spTree>
    <p:extLst>
      <p:ext uri="{BB962C8B-B14F-4D97-AF65-F5344CB8AC3E}">
        <p14:creationId xmlns:p14="http://schemas.microsoft.com/office/powerpoint/2010/main" val="189373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167583"/>
            <a:ext cx="10515600" cy="425226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365124"/>
            <a:ext cx="10515600" cy="576000"/>
          </a:xfrm>
        </p:spPr>
        <p:txBody>
          <a:bodyPr anchor="t"/>
          <a:lstStyle>
            <a:lvl1pPr>
              <a:defRPr sz="2800"/>
            </a:lvl1pPr>
          </a:lstStyle>
          <a:p>
            <a:r>
              <a:rPr lang="de-DE" dirty="0"/>
              <a:t>Überschrift</a:t>
            </a:r>
            <a:endParaRPr lang="de-CH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014575"/>
            <a:ext cx="10515600" cy="576000"/>
          </a:xfrm>
        </p:spPr>
        <p:txBody>
          <a:bodyPr anchor="t">
            <a:normAutofit/>
          </a:bodyPr>
          <a:lstStyle>
            <a:lvl1pPr marL="0" indent="0">
              <a:buNone/>
              <a:defRPr lang="de-DE" sz="2800" b="1" i="1" kern="1200" dirty="0" smtClean="0">
                <a:solidFill>
                  <a:srgbClr val="D66A3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err="1"/>
              <a:t>Titre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604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172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chlussfolie">
    <p:bg>
      <p:bgPr>
        <a:solidFill>
          <a:srgbClr val="8CBB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903765" y="3339376"/>
            <a:ext cx="54681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143250" algn="ctr"/>
                <a:tab pos="3314700" algn="l"/>
              </a:tabLst>
            </a:pPr>
            <a:r>
              <a:rPr lang="de-CH" sz="2400" b="1" dirty="0">
                <a:solidFill>
                  <a:schemeClr val="bg1"/>
                </a:solidFill>
                <a:latin typeface="Corbel" panose="020B0503020204020204" pitchFamily="34" charset="0"/>
              </a:rPr>
              <a:t>Strategie Geoinformation Schweiz</a:t>
            </a:r>
          </a:p>
          <a:p>
            <a:pPr>
              <a:tabLst>
                <a:tab pos="3143250" algn="ctr"/>
                <a:tab pos="3314700" algn="l"/>
              </a:tabLst>
            </a:pPr>
            <a:r>
              <a:rPr lang="de-CH" sz="2400" b="1" dirty="0" err="1">
                <a:solidFill>
                  <a:schemeClr val="bg1"/>
                </a:solidFill>
                <a:latin typeface="Corbel" panose="020B0503020204020204" pitchFamily="34" charset="0"/>
              </a:rPr>
              <a:t>Stratégie</a:t>
            </a:r>
            <a:r>
              <a:rPr lang="de-CH" sz="2400" b="1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de-CH" sz="2400" b="1" dirty="0" err="1">
                <a:solidFill>
                  <a:schemeClr val="bg1"/>
                </a:solidFill>
                <a:latin typeface="Corbel" panose="020B0503020204020204" pitchFamily="34" charset="0"/>
              </a:rPr>
              <a:t>suisse</a:t>
            </a:r>
            <a:r>
              <a:rPr lang="de-CH" sz="2400" b="1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de-CH" sz="2400" b="1" dirty="0" err="1">
                <a:solidFill>
                  <a:schemeClr val="bg1"/>
                </a:solidFill>
                <a:latin typeface="Corbel" panose="020B0503020204020204" pitchFamily="34" charset="0"/>
              </a:rPr>
              <a:t>pour</a:t>
            </a:r>
            <a:r>
              <a:rPr lang="de-CH" sz="2400" b="1" dirty="0">
                <a:solidFill>
                  <a:schemeClr val="bg1"/>
                </a:solidFill>
                <a:latin typeface="Corbel" panose="020B0503020204020204" pitchFamily="34" charset="0"/>
              </a:rPr>
              <a:t> la </a:t>
            </a:r>
            <a:r>
              <a:rPr lang="de-CH" sz="2400" b="1" dirty="0" err="1">
                <a:solidFill>
                  <a:schemeClr val="bg1"/>
                </a:solidFill>
                <a:latin typeface="Corbel" panose="020B0503020204020204" pitchFamily="34" charset="0"/>
              </a:rPr>
              <a:t>géoinformation</a:t>
            </a:r>
            <a:endParaRPr lang="de-CH" sz="24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903765" y="6105479"/>
            <a:ext cx="3774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b="1" kern="12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t>www.geoinformation.ch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903765" y="4845538"/>
            <a:ext cx="1120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542925" algn="l"/>
                <a:tab pos="3143250" algn="ctr"/>
                <a:tab pos="3314700" algn="l"/>
              </a:tabLst>
            </a:pPr>
            <a:r>
              <a:rPr lang="de-CH" sz="1600" b="1" baseline="0" dirty="0">
                <a:solidFill>
                  <a:schemeClr val="bg1"/>
                </a:solidFill>
                <a:latin typeface="Corbel" panose="020B0503020204020204" pitchFamily="34" charset="0"/>
              </a:rPr>
              <a:t>GKG	KGK</a:t>
            </a:r>
            <a:endParaRPr lang="de-CH" sz="1600" b="1" dirty="0">
              <a:solidFill>
                <a:schemeClr val="bg1"/>
              </a:solidFill>
              <a:latin typeface="Corbel" panose="020B0503020204020204" pitchFamily="34" charset="0"/>
            </a:endParaRPr>
          </a:p>
          <a:p>
            <a:pPr>
              <a:tabLst>
                <a:tab pos="542925" algn="l"/>
                <a:tab pos="3143250" algn="ctr"/>
                <a:tab pos="3314700" algn="l"/>
              </a:tabLst>
            </a:pPr>
            <a:r>
              <a:rPr lang="de-CH" sz="1600" b="1" dirty="0">
                <a:solidFill>
                  <a:schemeClr val="bg1"/>
                </a:solidFill>
                <a:latin typeface="Corbel" panose="020B0503020204020204" pitchFamily="34" charset="0"/>
              </a:rPr>
              <a:t>GCS	CGC</a:t>
            </a: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3784805" y="306040"/>
            <a:ext cx="8157438" cy="6706333"/>
            <a:chOff x="3784805" y="306040"/>
            <a:chExt cx="8157438" cy="6706333"/>
          </a:xfrm>
        </p:grpSpPr>
        <p:grpSp>
          <p:nvGrpSpPr>
            <p:cNvPr id="18" name="Gruppieren 17"/>
            <p:cNvGrpSpPr>
              <a:grpSpLocks noChangeAspect="1"/>
            </p:cNvGrpSpPr>
            <p:nvPr userDrawn="1"/>
          </p:nvGrpSpPr>
          <p:grpSpPr>
            <a:xfrm>
              <a:off x="7588473" y="2725060"/>
              <a:ext cx="4353770" cy="4287313"/>
              <a:chOff x="7104048" y="2050869"/>
              <a:chExt cx="4897573" cy="4822816"/>
            </a:xfrm>
          </p:grpSpPr>
          <p:sp>
            <p:nvSpPr>
              <p:cNvPr id="25" name="Sechseck 24"/>
              <p:cNvSpPr/>
              <p:nvPr/>
            </p:nvSpPr>
            <p:spPr>
              <a:xfrm>
                <a:off x="9293562" y="2050869"/>
                <a:ext cx="2708059" cy="2334533"/>
              </a:xfrm>
              <a:prstGeom prst="hexagon">
                <a:avLst>
                  <a:gd name="adj" fmla="val 29031"/>
                  <a:gd name="vf" fmla="val 115470"/>
                </a:avLst>
              </a:prstGeom>
              <a:solidFill>
                <a:srgbClr val="A0C6BB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9293562" y="4539152"/>
                <a:ext cx="2708059" cy="2334533"/>
              </a:xfrm>
              <a:prstGeom prst="hexagon">
                <a:avLst>
                  <a:gd name="adj" fmla="val 29031"/>
                  <a:gd name="vf" fmla="val 115470"/>
                </a:avLst>
              </a:prstGeom>
              <a:solidFill>
                <a:srgbClr val="E2EEEA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7104048" y="3295010"/>
                <a:ext cx="2708059" cy="2334533"/>
              </a:xfrm>
              <a:prstGeom prst="hexagon">
                <a:avLst>
                  <a:gd name="adj" fmla="val 29031"/>
                  <a:gd name="vf" fmla="val 115470"/>
                </a:avLst>
              </a:prstGeom>
              <a:solidFill>
                <a:srgbClr val="E2EEEA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20" name="Sechseck 19"/>
            <p:cNvSpPr/>
            <p:nvPr userDrawn="1"/>
          </p:nvSpPr>
          <p:spPr>
            <a:xfrm>
              <a:off x="7588473" y="5178038"/>
              <a:ext cx="1068391" cy="921028"/>
            </a:xfrm>
            <a:prstGeom prst="hexagon">
              <a:avLst>
                <a:gd name="adj" fmla="val 29031"/>
                <a:gd name="vf" fmla="val 115470"/>
              </a:avLst>
            </a:prstGeom>
            <a:solidFill>
              <a:srgbClr val="B4D2CA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1" name="Sechseck 20"/>
            <p:cNvSpPr/>
            <p:nvPr userDrawn="1"/>
          </p:nvSpPr>
          <p:spPr>
            <a:xfrm>
              <a:off x="10541751" y="2910031"/>
              <a:ext cx="1068391" cy="921028"/>
            </a:xfrm>
            <a:prstGeom prst="hexagon">
              <a:avLst>
                <a:gd name="adj" fmla="val 29031"/>
                <a:gd name="vf" fmla="val 115470"/>
              </a:avLst>
            </a:prstGeom>
            <a:solidFill>
              <a:srgbClr val="E2EEEA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CH"/>
            </a:p>
          </p:txBody>
        </p:sp>
        <p:sp>
          <p:nvSpPr>
            <p:cNvPr id="22" name="Sechseck 21"/>
            <p:cNvSpPr/>
            <p:nvPr userDrawn="1"/>
          </p:nvSpPr>
          <p:spPr>
            <a:xfrm>
              <a:off x="8855187" y="698215"/>
              <a:ext cx="1068391" cy="921028"/>
            </a:xfrm>
            <a:prstGeom prst="hexagon">
              <a:avLst>
                <a:gd name="adj" fmla="val 29031"/>
                <a:gd name="vf" fmla="val 115470"/>
              </a:avLst>
            </a:prstGeom>
            <a:solidFill>
              <a:srgbClr val="B4D2CA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3" name="Sechseck 22"/>
            <p:cNvSpPr/>
            <p:nvPr userDrawn="1"/>
          </p:nvSpPr>
          <p:spPr>
            <a:xfrm>
              <a:off x="7990649" y="1227068"/>
              <a:ext cx="1068391" cy="921028"/>
            </a:xfrm>
            <a:prstGeom prst="hexagon">
              <a:avLst>
                <a:gd name="adj" fmla="val 29031"/>
                <a:gd name="vf" fmla="val 115470"/>
              </a:avLst>
            </a:prstGeom>
            <a:solidFill>
              <a:srgbClr val="B4D2CA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4" name="Sechseck 23"/>
            <p:cNvSpPr/>
            <p:nvPr userDrawn="1"/>
          </p:nvSpPr>
          <p:spPr>
            <a:xfrm>
              <a:off x="3784805" y="306040"/>
              <a:ext cx="1068391" cy="921028"/>
            </a:xfrm>
            <a:prstGeom prst="hexagon">
              <a:avLst>
                <a:gd name="adj" fmla="val 29031"/>
                <a:gd name="vf" fmla="val 115470"/>
              </a:avLst>
            </a:prstGeom>
            <a:solidFill>
              <a:srgbClr val="B4D2CA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</p:spTree>
    <p:extLst>
      <p:ext uri="{BB962C8B-B14F-4D97-AF65-F5344CB8AC3E}">
        <p14:creationId xmlns:p14="http://schemas.microsoft.com/office/powerpoint/2010/main" val="248136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57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11267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7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2800" b="1" kern="1200" smtClean="0">
          <a:solidFill>
            <a:srgbClr val="D66A3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Clr>
          <a:srgbClr val="D66A3A"/>
        </a:buClr>
        <a:buFont typeface="Wingdings 3" panose="05040102010807070707" pitchFamily="18" charset="2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endParaRPr lang="de-CH" sz="28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 anchor="t">
            <a:normAutofit/>
          </a:bodyPr>
          <a:lstStyle/>
          <a:p>
            <a:endParaRPr lang="de-CH" sz="280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769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endParaRPr lang="de-CH" sz="28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anchor="t">
            <a:normAutofit/>
          </a:bodyPr>
          <a:lstStyle/>
          <a:p>
            <a:endParaRPr lang="de-CH" sz="280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77674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139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59B64070-5174-460F-9A0A-E28958AE8FFC}" vid="{164D9F01-4C5D-4823-9661-2A85A483220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CAB05C99C6E34593689D721B8278EF" ma:contentTypeVersion="1" ma:contentTypeDescription="Ein neues Dokument erstellen." ma:contentTypeScope="" ma:versionID="d4e8d485243866e272abf6c6630d4fd2">
  <xsd:schema xmlns:xsd="http://www.w3.org/2001/XMLSchema" xmlns:xs="http://www.w3.org/2001/XMLSchema" xmlns:p="http://schemas.microsoft.com/office/2006/metadata/properties" xmlns:ns2="ee32b934-e777-4d40-bf98-8f1515277d8f" targetNamespace="http://schemas.microsoft.com/office/2006/metadata/properties" ma:root="true" ma:fieldsID="fed1e904a0e4bac3e3a8575f6b0fcd43" ns2:_="">
    <xsd:import namespace="ee32b934-e777-4d40-bf98-8f1515277d8f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32b934-e777-4d40-bf98-8f1515277d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5B4CA2-8C37-4423-A621-7BA441DA70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86E13B-BCFF-47DD-BD5D-5E2ACBA928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32b934-e777-4d40-bf98-8f1515277d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2E1813-2D9C-4242-B221-2F0D022B5AF4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ee32b934-e777-4d40-bf98-8f1515277d8f"/>
    <ds:schemaRef ds:uri="http://purl.org/dc/elements/1.1/"/>
    <ds:schemaRef ds:uri="http://schemas.microsoft.com/office/2006/metadata/properties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Strategie-Geoinformation-Schweiz-NoBulletPoints</Template>
  <TotalTime>0</TotalTime>
  <Words>0</Words>
  <Application>Microsoft Office PowerPoint</Application>
  <PresentationFormat>Breitbild</PresentationFormat>
  <Paragraphs>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Corbel</vt:lpstr>
      <vt:lpstr>Wingdings 3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Tschanz Beat swisstopo</dc:creator>
  <cp:lastModifiedBy>Tschanz Beat swisstopo</cp:lastModifiedBy>
  <cp:revision>1</cp:revision>
  <dcterms:created xsi:type="dcterms:W3CDTF">2024-03-26T14:17:36Z</dcterms:created>
  <dcterms:modified xsi:type="dcterms:W3CDTF">2024-03-26T14:19:41Z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0x01010050CAB05C99C6E34593689D721B8278EF</vt:lpwstr>
  </property>
</Properties>
</file>